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2610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italijus\Desktop\DARBAS\GI Sertifikatai\Diplomai\2013-11-07 Dariaus diplomai\Dariaus diplomai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2560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Vitalijus</dc:creator>
  <cp:lastModifiedBy>Vitalijus</cp:lastModifiedBy>
  <cp:revision>1</cp:revision>
  <dcterms:created xsi:type="dcterms:W3CDTF">2014-01-17T08:07:32Z</dcterms:created>
  <dcterms:modified xsi:type="dcterms:W3CDTF">2014-01-17T08:09:11Z</dcterms:modified>
</cp:coreProperties>
</file>